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6" r:id="rId3"/>
    <p:sldId id="258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66" d="100"/>
          <a:sy n="66" d="100"/>
        </p:scale>
        <p:origin x="900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46DA-0694-4CD5-A946-3FEAE43B6283}" type="datetimeFigureOut">
              <a:rPr lang="de-CH" smtClean="0"/>
              <a:t>26.04.2016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46A0-77FE-4205-A714-59EA3ADC993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8490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46DA-0694-4CD5-A946-3FEAE43B6283}" type="datetimeFigureOut">
              <a:rPr lang="de-CH" smtClean="0"/>
              <a:t>26.04.2016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46A0-77FE-4205-A714-59EA3ADC993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97087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46DA-0694-4CD5-A946-3FEAE43B6283}" type="datetimeFigureOut">
              <a:rPr lang="de-CH" smtClean="0"/>
              <a:t>26.04.2016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46A0-77FE-4205-A714-59EA3ADC993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3386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46DA-0694-4CD5-A946-3FEAE43B6283}" type="datetimeFigureOut">
              <a:rPr lang="de-CH" smtClean="0"/>
              <a:t>26.04.2016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46A0-77FE-4205-A714-59EA3ADC993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48058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46DA-0694-4CD5-A946-3FEAE43B6283}" type="datetimeFigureOut">
              <a:rPr lang="de-CH" smtClean="0"/>
              <a:t>26.04.2016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46A0-77FE-4205-A714-59EA3ADC993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29755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46DA-0694-4CD5-A946-3FEAE43B6283}" type="datetimeFigureOut">
              <a:rPr lang="de-CH" smtClean="0"/>
              <a:t>26.04.2016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46A0-77FE-4205-A714-59EA3ADC993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93991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46DA-0694-4CD5-A946-3FEAE43B6283}" type="datetimeFigureOut">
              <a:rPr lang="de-CH" smtClean="0"/>
              <a:t>26.04.2016</a:t>
            </a:fld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46A0-77FE-4205-A714-59EA3ADC993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2533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46DA-0694-4CD5-A946-3FEAE43B6283}" type="datetimeFigureOut">
              <a:rPr lang="de-CH" smtClean="0"/>
              <a:t>26.04.2016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46A0-77FE-4205-A714-59EA3ADC993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18488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46DA-0694-4CD5-A946-3FEAE43B6283}" type="datetimeFigureOut">
              <a:rPr lang="de-CH" smtClean="0"/>
              <a:t>26.04.2016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46A0-77FE-4205-A714-59EA3ADC993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9386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46DA-0694-4CD5-A946-3FEAE43B6283}" type="datetimeFigureOut">
              <a:rPr lang="de-CH" smtClean="0"/>
              <a:t>26.04.2016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46A0-77FE-4205-A714-59EA3ADC993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00583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46DA-0694-4CD5-A946-3FEAE43B6283}" type="datetimeFigureOut">
              <a:rPr lang="de-CH" smtClean="0"/>
              <a:t>26.04.2016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46A0-77FE-4205-A714-59EA3ADC993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8135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B46DA-0694-4CD5-A946-3FEAE43B6283}" type="datetimeFigureOut">
              <a:rPr lang="de-CH" smtClean="0"/>
              <a:t>26.04.2016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546A0-77FE-4205-A714-59EA3ADC993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98546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b="1" dirty="0" smtClean="0"/>
              <a:t>Projekt DCF77</a:t>
            </a:r>
            <a:endParaRPr lang="de-CH" b="1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Nicolas </a:t>
            </a:r>
            <a:r>
              <a:rPr lang="de-CH" dirty="0" err="1" smtClean="0"/>
              <a:t>Takagawa</a:t>
            </a:r>
            <a:endParaRPr lang="de-CH" dirty="0" smtClean="0"/>
          </a:p>
          <a:p>
            <a:r>
              <a:rPr lang="de-CH" dirty="0" smtClean="0"/>
              <a:t>Ron Buntschu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25813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2400" dirty="0" smtClean="0"/>
              <a:t>Taktsignal</a:t>
            </a:r>
            <a:endParaRPr lang="de-CH" sz="24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285" y="1696279"/>
            <a:ext cx="12273285" cy="4032524"/>
          </a:xfrm>
        </p:spPr>
      </p:pic>
    </p:spTree>
    <p:extLst>
      <p:ext uri="{BB962C8B-B14F-4D97-AF65-F5344CB8AC3E}">
        <p14:creationId xmlns:p14="http://schemas.microsoft.com/office/powerpoint/2010/main" val="414111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2400" dirty="0" smtClean="0"/>
              <a:t>Impulssignal</a:t>
            </a:r>
            <a:endParaRPr lang="de-CH" sz="24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548"/>
            <a:ext cx="12191999" cy="4649491"/>
          </a:xfrm>
        </p:spPr>
      </p:pic>
    </p:spTree>
    <p:extLst>
      <p:ext uri="{BB962C8B-B14F-4D97-AF65-F5344CB8AC3E}">
        <p14:creationId xmlns:p14="http://schemas.microsoft.com/office/powerpoint/2010/main" val="424298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2400" dirty="0" smtClean="0"/>
              <a:t>Wecker stellen</a:t>
            </a:r>
            <a:endParaRPr lang="de-CH" sz="24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3572"/>
            <a:ext cx="12192000" cy="4735444"/>
          </a:xfrm>
        </p:spPr>
      </p:pic>
    </p:spTree>
    <p:extLst>
      <p:ext uri="{BB962C8B-B14F-4D97-AF65-F5344CB8AC3E}">
        <p14:creationId xmlns:p14="http://schemas.microsoft.com/office/powerpoint/2010/main" val="74301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b="1" dirty="0" smtClean="0"/>
              <a:t>Uhrsystem </a:t>
            </a:r>
            <a:r>
              <a:rPr lang="de-CH" b="1" dirty="0" smtClean="0"/>
              <a:t>DCF77</a:t>
            </a:r>
            <a:endParaRPr lang="de-CH" b="1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b="1" dirty="0" smtClean="0"/>
              <a:t>Von der Idee zur Realisierung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0276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CH" sz="2400" b="1" dirty="0" smtClean="0"/>
              <a:t>Gesamt Uhrsystem</a:t>
            </a:r>
            <a:endParaRPr lang="de-CH" sz="2400" b="1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9" y="1569308"/>
            <a:ext cx="12110139" cy="4298049"/>
          </a:xfrm>
        </p:spPr>
      </p:pic>
      <p:sp>
        <p:nvSpPr>
          <p:cNvPr id="5" name="Textfeld 4"/>
          <p:cNvSpPr txBox="1"/>
          <p:nvPr/>
        </p:nvSpPr>
        <p:spPr>
          <a:xfrm>
            <a:off x="578708" y="2525539"/>
            <a:ext cx="2473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solidFill>
                  <a:srgbClr val="FF0000"/>
                </a:solidFill>
              </a:rPr>
              <a:t>DFC77 </a:t>
            </a:r>
            <a:r>
              <a:rPr lang="de-CH" b="1" dirty="0" err="1" smtClean="0">
                <a:solidFill>
                  <a:srgbClr val="FF0000"/>
                </a:solidFill>
              </a:rPr>
              <a:t>parallelisierung</a:t>
            </a:r>
            <a:endParaRPr lang="de-CH" b="1" dirty="0">
              <a:solidFill>
                <a:srgbClr val="FF0000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187778" y="1923447"/>
            <a:ext cx="1816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solidFill>
                  <a:srgbClr val="FF0000"/>
                </a:solidFill>
              </a:rPr>
              <a:t>Datenprüfung</a:t>
            </a:r>
            <a:endParaRPr lang="de-CH" b="1" dirty="0">
              <a:solidFill>
                <a:srgbClr val="FF0000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3223054" y="4494382"/>
            <a:ext cx="2077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solidFill>
                  <a:srgbClr val="FF0000"/>
                </a:solidFill>
              </a:rPr>
              <a:t>Synchronisation</a:t>
            </a:r>
            <a:endParaRPr lang="de-CH" b="1" dirty="0">
              <a:solidFill>
                <a:srgbClr val="FF0000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4092145" y="2710205"/>
            <a:ext cx="1816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solidFill>
                  <a:srgbClr val="FF0000"/>
                </a:solidFill>
              </a:rPr>
              <a:t>Dekodierung</a:t>
            </a:r>
            <a:endParaRPr lang="de-CH" b="1" dirty="0">
              <a:solidFill>
                <a:srgbClr val="FF0000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811293" y="4679048"/>
            <a:ext cx="2077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solidFill>
                  <a:srgbClr val="FF0000"/>
                </a:solidFill>
              </a:rPr>
              <a:t>Interne Sekunde</a:t>
            </a:r>
            <a:endParaRPr lang="de-CH" b="1" dirty="0">
              <a:solidFill>
                <a:srgbClr val="FF0000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9621794" y="4309716"/>
            <a:ext cx="1816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solidFill>
                  <a:srgbClr val="FF0000"/>
                </a:solidFill>
              </a:rPr>
              <a:t>Datenspeicher</a:t>
            </a:r>
            <a:endParaRPr lang="de-CH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95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CH" sz="2400" b="1" dirty="0" smtClean="0"/>
              <a:t>1. Teil DFC77 Antennendaten </a:t>
            </a:r>
            <a:r>
              <a:rPr lang="de-CH" sz="2400" b="1" dirty="0" err="1" smtClean="0"/>
              <a:t>parallelisierung</a:t>
            </a:r>
            <a:endParaRPr lang="de-CH" sz="2400" b="1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6047"/>
            <a:ext cx="12192000" cy="4484890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1505465" y="2402278"/>
            <a:ext cx="1250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solidFill>
                  <a:srgbClr val="FF0000"/>
                </a:solidFill>
              </a:rPr>
              <a:t>200bit SR</a:t>
            </a:r>
            <a:endParaRPr lang="de-CH" b="1" dirty="0">
              <a:solidFill>
                <a:srgbClr val="FF0000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3597876" y="5942988"/>
            <a:ext cx="1493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err="1" smtClean="0">
                <a:solidFill>
                  <a:srgbClr val="FF0000"/>
                </a:solidFill>
              </a:rPr>
              <a:t>Subtrahierer</a:t>
            </a:r>
            <a:endParaRPr lang="de-CH" b="1" dirty="0">
              <a:solidFill>
                <a:srgbClr val="FF0000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431692" y="4439582"/>
            <a:ext cx="1493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solidFill>
                  <a:srgbClr val="FF0000"/>
                </a:solidFill>
              </a:rPr>
              <a:t>Auswertung</a:t>
            </a:r>
            <a:endParaRPr lang="de-CH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70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2400" dirty="0" smtClean="0"/>
              <a:t>Signalbreite</a:t>
            </a:r>
            <a:endParaRPr lang="de-CH" sz="2400" dirty="0"/>
          </a:p>
        </p:txBody>
      </p:sp>
      <p:pic>
        <p:nvPicPr>
          <p:cNvPr id="5" name="Inhaltsplatzhalt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852"/>
            <a:ext cx="7322303" cy="303058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447" y="2959100"/>
            <a:ext cx="5619584" cy="391631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Gerade Verbindung mit Pfeil 8"/>
          <p:cNvCxnSpPr/>
          <p:nvPr/>
        </p:nvCxnSpPr>
        <p:spPr>
          <a:xfrm>
            <a:off x="5556250" y="2796510"/>
            <a:ext cx="1079500" cy="546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99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CH" sz="2400" b="1" dirty="0"/>
              <a:t>2</a:t>
            </a:r>
            <a:r>
              <a:rPr lang="de-CH" sz="2400" b="1" dirty="0" smtClean="0"/>
              <a:t>. </a:t>
            </a:r>
            <a:r>
              <a:rPr lang="de-CH" sz="2400" b="1" dirty="0" smtClean="0"/>
              <a:t>Interne Sekundenzähler</a:t>
            </a:r>
            <a:endParaRPr lang="de-CH" sz="2400" b="1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6054"/>
            <a:ext cx="12192000" cy="517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06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2400" dirty="0" smtClean="0"/>
              <a:t>Counter</a:t>
            </a:r>
            <a:endParaRPr lang="de-CH" sz="24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377601"/>
            <a:ext cx="8753575" cy="548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8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CH" sz="2400" b="1" dirty="0" smtClean="0"/>
              <a:t>3. </a:t>
            </a:r>
            <a:r>
              <a:rPr lang="de-CH" sz="2400" b="1" dirty="0" err="1" smtClean="0"/>
              <a:t>Synchronisierer</a:t>
            </a:r>
            <a:endParaRPr lang="de-CH" sz="2400" b="1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852" y="1259355"/>
            <a:ext cx="9662948" cy="55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27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b="1" dirty="0" smtClean="0"/>
              <a:t>Anzeige DCF77</a:t>
            </a:r>
            <a:endParaRPr lang="de-CH" b="1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b="1" dirty="0" smtClean="0"/>
              <a:t>Von der Idee zur Realisierung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5521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CH" sz="2400" b="1" dirty="0" smtClean="0"/>
              <a:t>4. DFC77 Decoder</a:t>
            </a:r>
            <a:endParaRPr lang="de-CH" sz="2400" b="1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28" y="1190537"/>
            <a:ext cx="10618399" cy="4992548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804229" y="5813753"/>
            <a:ext cx="387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solidFill>
                  <a:srgbClr val="FF0000"/>
                </a:solidFill>
              </a:rPr>
              <a:t>Decoder für Minuten-Daten</a:t>
            </a:r>
            <a:endParaRPr lang="de-CH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22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CH" sz="2400" b="1" dirty="0"/>
              <a:t>5</a:t>
            </a:r>
            <a:r>
              <a:rPr lang="de-CH" sz="2400" b="1" dirty="0" smtClean="0"/>
              <a:t>. Paritätsbitkontroller</a:t>
            </a:r>
            <a:endParaRPr lang="de-CH" sz="2400" b="1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53" y="1690688"/>
            <a:ext cx="9572747" cy="510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0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2514600" y="17644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CH" sz="2400" b="1" dirty="0"/>
              <a:t>5</a:t>
            </a:r>
            <a:r>
              <a:rPr lang="de-CH" sz="2400" b="1" dirty="0" smtClean="0"/>
              <a:t>. Plausibilitätskontrolle</a:t>
            </a:r>
            <a:endParaRPr lang="de-CH" sz="2400" b="1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883" y="68717"/>
            <a:ext cx="6440757" cy="6789283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8256856" y="176792"/>
            <a:ext cx="1582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err="1" smtClean="0">
                <a:solidFill>
                  <a:srgbClr val="FF0000"/>
                </a:solidFill>
              </a:rPr>
              <a:t>Subtrahierer</a:t>
            </a:r>
            <a:endParaRPr lang="de-CH" b="1" dirty="0">
              <a:solidFill>
                <a:srgbClr val="FF0000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8338457" y="4695371"/>
            <a:ext cx="2271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solidFill>
                  <a:srgbClr val="FF0000"/>
                </a:solidFill>
              </a:rPr>
              <a:t>Auf 0 überprüfen</a:t>
            </a:r>
            <a:endParaRPr lang="de-CH" b="1" dirty="0">
              <a:solidFill>
                <a:srgbClr val="FF0000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129486" y="1638187"/>
            <a:ext cx="306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solidFill>
                  <a:srgbClr val="FF0000"/>
                </a:solidFill>
              </a:rPr>
              <a:t>Ausgang für DFC77-Daten</a:t>
            </a:r>
            <a:endParaRPr lang="de-CH" b="1" dirty="0">
              <a:solidFill>
                <a:srgbClr val="FF0000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9129486" y="3207657"/>
            <a:ext cx="306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solidFill>
                  <a:srgbClr val="FF0000"/>
                </a:solidFill>
              </a:rPr>
              <a:t>Ausgang für Dip-Daten</a:t>
            </a:r>
            <a:endParaRPr lang="de-CH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3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861" y="0"/>
            <a:ext cx="7131139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2180772" y="62638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CH" sz="2400" b="1" dirty="0" smtClean="0"/>
              <a:t>7. Abspeicherung und Ausgabe von Daten</a:t>
            </a:r>
            <a:endParaRPr lang="de-CH" sz="2400" b="1" dirty="0"/>
          </a:p>
        </p:txBody>
      </p:sp>
      <p:sp>
        <p:nvSpPr>
          <p:cNvPr id="6" name="Geschweifte Klammer links 5"/>
          <p:cNvSpPr/>
          <p:nvPr/>
        </p:nvSpPr>
        <p:spPr>
          <a:xfrm>
            <a:off x="5979886" y="3918857"/>
            <a:ext cx="203200" cy="2939143"/>
          </a:xfrm>
          <a:prstGeom prst="leftBrac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Textfeld 6"/>
          <p:cNvSpPr txBox="1"/>
          <p:nvPr/>
        </p:nvSpPr>
        <p:spPr>
          <a:xfrm>
            <a:off x="3947885" y="5203762"/>
            <a:ext cx="2133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>
                <a:solidFill>
                  <a:srgbClr val="FF0000"/>
                </a:solidFill>
              </a:rPr>
              <a:t>D-FF Speicher</a:t>
            </a:r>
            <a:endParaRPr lang="de-CH" b="1" dirty="0">
              <a:solidFill>
                <a:srgbClr val="FF0000"/>
              </a:solidFill>
            </a:endParaRPr>
          </a:p>
        </p:txBody>
      </p:sp>
      <p:sp>
        <p:nvSpPr>
          <p:cNvPr id="8" name="Geschweifte Klammer links 7"/>
          <p:cNvSpPr/>
          <p:nvPr/>
        </p:nvSpPr>
        <p:spPr>
          <a:xfrm>
            <a:off x="5979886" y="337262"/>
            <a:ext cx="203200" cy="2939143"/>
          </a:xfrm>
          <a:prstGeom prst="leftBrac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Textfeld 8"/>
          <p:cNvSpPr txBox="1"/>
          <p:nvPr/>
        </p:nvSpPr>
        <p:spPr>
          <a:xfrm>
            <a:off x="3091544" y="1622167"/>
            <a:ext cx="2428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err="1" smtClean="0">
                <a:solidFill>
                  <a:srgbClr val="FF0000"/>
                </a:solidFill>
              </a:rPr>
              <a:t>Kaskadierte</a:t>
            </a:r>
            <a:r>
              <a:rPr lang="de-CH" b="1" dirty="0" smtClean="0">
                <a:solidFill>
                  <a:srgbClr val="FF0000"/>
                </a:solidFill>
              </a:rPr>
              <a:t> Uhrzähler</a:t>
            </a:r>
            <a:endParaRPr lang="de-CH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24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2400" dirty="0" err="1" smtClean="0"/>
              <a:t>Uhr_Sekunden</a:t>
            </a:r>
            <a:endParaRPr lang="de-CH" sz="24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47074"/>
            <a:ext cx="10493829" cy="499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36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CH" sz="2400" b="1" dirty="0"/>
              <a:t>1. Teil: 7-Segment-Anzeige</a:t>
            </a:r>
            <a:endParaRPr lang="de-CH" sz="2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7962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CH" sz="2400" b="1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44" y="0"/>
            <a:ext cx="10667999" cy="6858000"/>
          </a:xfrm>
        </p:spPr>
      </p:pic>
    </p:spTree>
    <p:extLst>
      <p:ext uri="{BB962C8B-B14F-4D97-AF65-F5344CB8AC3E}">
        <p14:creationId xmlns:p14="http://schemas.microsoft.com/office/powerpoint/2010/main" val="31051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CH" sz="2400" b="1" dirty="0" smtClean="0"/>
              <a:t>2. Teil: LED-Anzeige</a:t>
            </a:r>
            <a:endParaRPr lang="de-CH" sz="2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386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16" y="-1643"/>
            <a:ext cx="10164417" cy="6877228"/>
          </a:xfrm>
        </p:spPr>
      </p:pic>
    </p:spTree>
    <p:extLst>
      <p:ext uri="{BB962C8B-B14F-4D97-AF65-F5344CB8AC3E}">
        <p14:creationId xmlns:p14="http://schemas.microsoft.com/office/powerpoint/2010/main" val="21435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426" y="32512"/>
            <a:ext cx="6003235" cy="6810069"/>
          </a:xfrm>
        </p:spPr>
      </p:pic>
    </p:spTree>
    <p:extLst>
      <p:ext uri="{BB962C8B-B14F-4D97-AF65-F5344CB8AC3E}">
        <p14:creationId xmlns:p14="http://schemas.microsoft.com/office/powerpoint/2010/main" val="11652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CH" sz="2400" b="1" dirty="0" smtClean="0"/>
              <a:t>3. </a:t>
            </a:r>
            <a:r>
              <a:rPr lang="de-CH" sz="2400" b="1" dirty="0"/>
              <a:t>Teil</a:t>
            </a:r>
            <a:r>
              <a:rPr lang="de-CH" sz="2400" b="1" dirty="0" smtClean="0"/>
              <a:t>: Wecker stellen, </a:t>
            </a:r>
            <a:r>
              <a:rPr lang="de-CH" sz="2400" b="1" dirty="0"/>
              <a:t>Z</a:t>
            </a:r>
            <a:r>
              <a:rPr lang="de-CH" sz="2400" b="1" dirty="0" smtClean="0"/>
              <a:t>usammenführung</a:t>
            </a:r>
            <a:endParaRPr lang="de-CH" sz="2400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1118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34" y="1497497"/>
            <a:ext cx="12273524" cy="4974552"/>
          </a:xfrm>
        </p:spPr>
      </p:pic>
    </p:spTree>
    <p:extLst>
      <p:ext uri="{BB962C8B-B14F-4D97-AF65-F5344CB8AC3E}">
        <p14:creationId xmlns:p14="http://schemas.microsoft.com/office/powerpoint/2010/main" val="13638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</Words>
  <Application>Microsoft Office PowerPoint</Application>
  <PresentationFormat>Breitbild</PresentationFormat>
  <Paragraphs>40</Paragraphs>
  <Slides>24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Projekt DCF77</vt:lpstr>
      <vt:lpstr>Anzeige DCF77</vt:lpstr>
      <vt:lpstr>1. Teil: 7-Segment-Anzeige</vt:lpstr>
      <vt:lpstr>PowerPoint-Präsentation</vt:lpstr>
      <vt:lpstr>2. Teil: LED-Anzeige</vt:lpstr>
      <vt:lpstr>PowerPoint-Präsentation</vt:lpstr>
      <vt:lpstr>PowerPoint-Präsentation</vt:lpstr>
      <vt:lpstr>3. Teil: Wecker stellen, Zusammenführung</vt:lpstr>
      <vt:lpstr>PowerPoint-Präsentation</vt:lpstr>
      <vt:lpstr>Taktsignal</vt:lpstr>
      <vt:lpstr>Impulssignal</vt:lpstr>
      <vt:lpstr>Wecker stellen</vt:lpstr>
      <vt:lpstr>Uhrsystem DCF77</vt:lpstr>
      <vt:lpstr>Gesamt Uhrsystem</vt:lpstr>
      <vt:lpstr>1. Teil DFC77 Antennendaten parallelisierung</vt:lpstr>
      <vt:lpstr>Signalbreite</vt:lpstr>
      <vt:lpstr>2. Interne Sekundenzähler</vt:lpstr>
      <vt:lpstr>Counter</vt:lpstr>
      <vt:lpstr>3. Synchronisierer</vt:lpstr>
      <vt:lpstr>4. DFC77 Decoder</vt:lpstr>
      <vt:lpstr>5. Paritätsbitkontroller</vt:lpstr>
      <vt:lpstr>5. Plausibilitätskontrolle</vt:lpstr>
      <vt:lpstr>7. Abspeicherung und Ausgabe von Daten</vt:lpstr>
      <vt:lpstr>Uhr_Sekunden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Anzeige DCF77</dc:title>
  <dc:creator>Ron Buntschu</dc:creator>
  <cp:lastModifiedBy>Takagawa Nicolas Shou [takan1]</cp:lastModifiedBy>
  <cp:revision>12</cp:revision>
  <dcterms:created xsi:type="dcterms:W3CDTF">2016-04-21T16:11:51Z</dcterms:created>
  <dcterms:modified xsi:type="dcterms:W3CDTF">2016-04-26T21:26:31Z</dcterms:modified>
</cp:coreProperties>
</file>